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95" r:id="rId1"/>
  </p:sldMasterIdLst>
  <p:notesMasterIdLst>
    <p:notesMasterId r:id="rId2"/>
  </p:notesMasterIdLst>
  <p:sldIdLst>
    <p:sldId id="256" r:id="rId3"/>
  </p:sldIdLst>
  <p:sldSz cx="6858000" cy="9144000" type="screen4x3"/>
  <p:notesSz cx="6864350" cy="9996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prnPr hiddenSlides="1" scaleToFitPaper="1" frameSlides="1"/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vertBarState="maximized">
    <p:restoredLeft sz="15619"/>
    <p:restoredTop sz="94761"/>
  </p:normalViewPr>
  <p:slideViewPr>
    <p:cSldViewPr>
      <p:cViewPr>
        <p:scale>
          <a:sx n="100" d="100"/>
          <a:sy n="100" d="100"/>
        </p:scale>
        <p:origin x="-366" y="498"/>
      </p:cViewPr>
      <p:guideLst>
        <p:guide orient="horz" pos="2880"/>
        <p:guide pos="2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192" cy="73736192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2" Type="http://schemas.openxmlformats.org/officeDocument/2006/relationships/notesMaster" Target="notesMasters/notesMaster1.xml"  /><Relationship Id="rId3" Type="http://schemas.openxmlformats.org/officeDocument/2006/relationships/slide" Target="slides/slide1.xml"  /><Relationship Id="rId4" Type="http://schemas.openxmlformats.org/officeDocument/2006/relationships/presProps" Target="presProps.xml"  /><Relationship Id="rId5" Type="http://schemas.openxmlformats.org/officeDocument/2006/relationships/viewProps" Target="viewProps.xml"  /><Relationship Id="rId6" Type="http://schemas.openxmlformats.org/officeDocument/2006/relationships/theme" Target="theme/theme1.xml"  /><Relationship Id="rId7" Type="http://schemas.openxmlformats.org/officeDocument/2006/relationships/tableStyles" Target="tableStyles.xml"  /></Relationships>
</file>

<file path=ppt/notesMasters/_rels/notesMaster1.xml.rels><?xml version="1.0" encoding="UTF-8" standalone="yes" ?><Relationships xmlns="http://schemas.openxmlformats.org/package/2006/relationships"><Relationship Id="rId1" Type="http://schemas.openxmlformats.org/officeDocument/2006/relationships/theme" Target="../theme/theme2.xml"  /></Relationships>
</file>

<file path=ppt/notesMasters/notesMaster1.xml><?xml version="1.0" encoding="utf-8"?>
<p:notes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 idx="0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/>
          <a:lstStyle>
            <a:lvl1pPr algn="l">
              <a:defRPr sz="13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/>
          <a:lstStyle>
            <a:lvl1pPr algn="r">
              <a:defRPr sz="1300"/>
            </a:lvl1pPr>
          </a:lstStyle>
          <a:p>
            <a:pPr lvl="0">
              <a:defRPr/>
            </a:pPr>
            <a:fld id="{5ECE3245-EB2F-460E-86B0-1292A59CD50B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027238" y="749300"/>
            <a:ext cx="2809875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anchor="ctr"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435" y="4748332"/>
            <a:ext cx="5491480" cy="4498420"/>
          </a:xfrm>
          <a:prstGeom prst="rect">
            <a:avLst/>
          </a:prstGeom>
        </p:spPr>
        <p:txBody>
          <a:bodyPr vert="horz" lIns="96341" tIns="48171" rIns="96341" bIns="48171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anchor="b"/>
          <a:lstStyle>
            <a:lvl1pPr algn="l">
              <a:defRPr sz="1300"/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anchor="b"/>
          <a:lstStyle>
            <a:lvl1pPr algn="r">
              <a:defRPr sz="1300"/>
            </a:lvl1pPr>
          </a:lstStyle>
          <a:p>
            <a:pPr lvl="0">
              <a:defRPr/>
            </a:pPr>
            <a:fld id="{4111BD8A-4E8F-40D0-8B85-85C3B9C91C42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1" Type="http://schemas.openxmlformats.org/officeDocument/2006/relationships/slide" Target="../slides/slide1.xml"  /><Relationship Id="rId2" Type="http://schemas.openxmlformats.org/officeDocument/2006/relationships/notesMaster" Target="../notesMasters/notesMaster1.xml"  /></Relationships>
</file>

<file path=ppt/notesSlides/notesSlide1.xml><?xml version="1.0" encoding="utf-8"?>
<p:notes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 idx="0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4111BD8A-4E8F-40D0-8B85-85C3B9C91C42}" type="slidenum">
              <a:rPr lang="en-US" altLang="en-US"/>
              <a:pPr lvl="0">
                <a:defRPr/>
              </a:pPr>
              <a:t>1</a:t>
            </a:fld>
            <a:endParaRPr lang="en-US" altLang="en-US"/>
          </a:p>
        </p:txBody>
      </p:sp>
    </p:spTree>
  </p:cSld>
</p:note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514349" y="2840566"/>
            <a:ext cx="5829299" cy="1960033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699" y="5181600"/>
            <a:ext cx="4800599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40A130E-E3B8-4EBE-931F-81B26B8448AA}" type="datetime1">
              <a:rPr lang="ko-KR" altLang="en-US"/>
              <a:pPr lvl="0">
                <a:defRPr/>
              </a:pPr>
              <a:t>2018-03-20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800C6A38-4290-41DD-B95C-4155372FD4A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idx="0"/>
          </p:nvPr>
        </p:nvSpPr>
        <p:spPr>
          <a:xfrm>
            <a:off x="0" y="2840566"/>
            <a:ext cx="6858000" cy="1960033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CA348888-F454-4AD2-BA62-3AF29D9807C0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342899" y="366184"/>
            <a:ext cx="6172199" cy="1524000"/>
          </a:xfrm>
        </p:spPr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1607330" y="2952750"/>
            <a:ext cx="3643324" cy="428624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>
              <a:defRPr/>
            </a:pPr>
            <a:r>
              <a:rPr lang="ko-KR" altLang="en-US"/>
              <a:t>첫째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둘째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셋째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넷째 목차</a:t>
            </a:r>
            <a:endParaRPr lang="ko-KR" altLang="en-US"/>
          </a:p>
          <a:p>
            <a:pPr lvl="0">
              <a:defRPr/>
            </a:pPr>
            <a:r>
              <a:rPr lang="ko-KR" altLang="en-US"/>
              <a:t>다섯째 목차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6FEC12-A4C9-4837-AF94-AD867782C04C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 idx="0"/>
          </p:nvPr>
        </p:nvSpPr>
        <p:spPr>
          <a:xfrm>
            <a:off x="4972049" y="366184"/>
            <a:ext cx="1543049" cy="780203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899" y="366184"/>
            <a:ext cx="4514849" cy="780203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957F84A3-4F29-4053-ACFD-1BAF2D3F140C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4953836A-82A3-4C8B-9D31-CD724F3673ED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D2EBAF6-36D0-4DD8-B695-D4C1B37E35D6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541734" y="5875867"/>
            <a:ext cx="5829299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4" y="3875617"/>
            <a:ext cx="5829299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0728D28-603B-4EFC-80F8-17E5E9107035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899" y="2133600"/>
            <a:ext cx="3028949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49" y="2133600"/>
            <a:ext cx="3028949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A27A1F4E-0809-4239-8034-C38E431DAF92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E0DA496-7307-4E8B-88DE-CB97B48BAB6F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sz="quarter" idx="13"/>
          </p:nvPr>
        </p:nvSpPr>
        <p:spPr>
          <a:xfrm>
            <a:off x="342020" y="2190750"/>
            <a:ext cx="6172199" cy="6033600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lvl="0">
              <a:defRPr/>
            </a:pPr>
            <a:r>
              <a:rPr lang="ko-KR" altLang="en-US"/>
              <a:t>표를 추가하려면 아이콘을 클릭하십시오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8721E90-850C-410B-8B89-8394F580CFDA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42899" y="2133600"/>
            <a:ext cx="3028949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3486149" y="2133600"/>
            <a:ext cx="3028949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42020" y="5312293"/>
            <a:ext cx="3028949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5270" y="5312293"/>
            <a:ext cx="3028949" cy="292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0"/>
          </p:nvPr>
        </p:nvSpPr>
        <p:spPr>
          <a:xfrm>
            <a:off x="1344215" y="6400800"/>
            <a:ext cx="4114799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5" y="817033"/>
            <a:ext cx="4114799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5" y="7156451"/>
            <a:ext cx="4114799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CE7E28-9336-4363-8674-B91477D8F243}" type="datetime1">
              <a:rPr lang="ko-KR" altLang="en-US"/>
              <a:pPr lvl="0">
                <a:defRPr/>
              </a:pPr>
              <a:t>2018-03-22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한컴오피스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 idx="0"/>
          </p:nvPr>
        </p:nvSpPr>
        <p:spPr>
          <a:xfrm>
            <a:off x="342899" y="366184"/>
            <a:ext cx="6172199" cy="1524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899" y="2133600"/>
            <a:ext cx="6172199" cy="603461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rPr lang="ko-KR" altLang="en-US"/>
              <a:t>마스터 텍스트 스타일을 편집합니다</a:t>
            </a:r>
            <a:endParaRPr lang="ko-KR" altLang="en-US"/>
          </a:p>
          <a:p>
            <a:pPr lvl="1">
              <a:defRPr/>
            </a:pPr>
            <a:r>
              <a:rPr lang="ko-KR" altLang="en-US"/>
              <a:t>둘째 수준</a:t>
            </a:r>
            <a:endParaRPr lang="ko-KR" altLang="en-US"/>
          </a:p>
          <a:p>
            <a:pPr lvl="2">
              <a:defRPr/>
            </a:pPr>
            <a:r>
              <a:rPr lang="ko-KR" altLang="en-US"/>
              <a:t>셋째 수준</a:t>
            </a:r>
            <a:endParaRPr lang="ko-KR" altLang="en-US"/>
          </a:p>
          <a:p>
            <a:pPr lvl="3">
              <a:defRPr/>
            </a:pPr>
            <a:r>
              <a:rPr lang="ko-KR" altLang="en-US"/>
              <a:t>넷째 수준</a:t>
            </a:r>
            <a:endParaRPr lang="ko-KR" altLang="en-US"/>
          </a:p>
          <a:p>
            <a:pPr lvl="4">
              <a:defRPr/>
            </a:pPr>
            <a:r>
              <a:rPr lang="ko-KR" altLang="en-US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899" y="8475134"/>
            <a:ext cx="1600199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D422D86A-5F52-4165-8473-F1B836277586}" type="datetime1">
              <a:rPr lang="ko-KR" altLang="en-US"/>
              <a:pPr lvl="0">
                <a:defRPr/>
              </a:pPr>
              <a:t>2018-03-20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49" y="8475134"/>
            <a:ext cx="2171699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r>
              <a:rPr lang="ko-KR" altLang="en-US"/>
              <a:t/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899" y="8475134"/>
            <a:ext cx="1600199" cy="486833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>
              <a:defRPr/>
            </a:pPr>
            <a:fld id="{AD22CD3B-FDDF-4998-970C-76E6E0BEC65F}" type="slidenum">
              <a:rPr lang="ko-KR" altLang="en-US"/>
              <a:pPr lvl="0"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rtl="0" eaLnBrk="1" latinLnBrk="1" hangingPunct="1">
        <a:defRPr>
          <a:solidFill>
            <a:schemeClr val="tx2"/>
          </a:solidFill>
        </a:defRPr>
      </a:lvl2pPr>
      <a:lvl3pPr rtl="0" eaLnBrk="1" latinLnBrk="1" hangingPunct="1">
        <a:defRPr>
          <a:solidFill>
            <a:schemeClr val="tx2"/>
          </a:solidFill>
        </a:defRPr>
      </a:lvl3pPr>
      <a:lvl4pPr rtl="0" eaLnBrk="1" latinLnBrk="1" hangingPunct="1">
        <a:defRPr>
          <a:solidFill>
            <a:schemeClr val="tx2"/>
          </a:solidFill>
        </a:defRPr>
      </a:lvl4pPr>
      <a:lvl5pPr rtl="0" eaLnBrk="1" latinLnBrk="1" hangingPunct="1">
        <a:defRPr>
          <a:solidFill>
            <a:schemeClr val="tx2"/>
          </a:solidFill>
        </a:defRPr>
      </a:lvl5pPr>
      <a:lvl6pPr rtl="0" eaLnBrk="1" latinLnBrk="1" hangingPunct="1">
        <a:defRPr>
          <a:solidFill>
            <a:schemeClr val="tx2"/>
          </a:solidFill>
        </a:defRPr>
      </a:lvl6pPr>
      <a:lvl7pPr rtl="0" eaLnBrk="1" latinLnBrk="1" hangingPunct="1">
        <a:defRPr>
          <a:solidFill>
            <a:schemeClr val="tx2"/>
          </a:solidFill>
        </a:defRPr>
      </a:lvl7pPr>
      <a:lvl8pPr rtl="0" eaLnBrk="1" latinLnBrk="1" hangingPunct="1">
        <a:defRPr>
          <a:solidFill>
            <a:schemeClr val="tx2"/>
          </a:solidFill>
        </a:defRPr>
      </a:lvl8pPr>
      <a:lvl9pPr rtl="0"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notesSlide" Target="../notesSlides/notesSlide1.xml"  /><Relationship Id="rId2" Type="http://schemas.openxmlformats.org/officeDocument/2006/relationships/slideLayout" Target="../slideLayouts/slideLayout1.xml"  /><Relationship Id="rId3" Type="http://schemas.openxmlformats.org/officeDocument/2006/relationships/image" Target="../media/image1.png"  /><Relationship Id="rId4" Type="http://schemas.openxmlformats.org/officeDocument/2006/relationships/image" Target="../media/image2.png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263352" y="120471"/>
            <a:ext cx="6241768" cy="3812584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7" name="TextBox 56"/>
          <p:cNvSpPr txBox="1"/>
          <p:nvPr/>
        </p:nvSpPr>
        <p:spPr>
          <a:xfrm>
            <a:off x="2279576" y="7029400"/>
            <a:ext cx="4025214" cy="38867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2000">
                <a:solidFill>
                  <a:srgbClr val="1912ae"/>
                </a:solidFill>
                <a:latin typeface="경기천년제목V Bold"/>
                <a:ea typeface="경기천년제목V Bold"/>
              </a:rPr>
              <a:t>영업비밀관리</a:t>
            </a:r>
            <a:r>
              <a:rPr lang="en-US" altLang="ko-KR" sz="2000">
                <a:solidFill>
                  <a:srgbClr val="1912ae"/>
                </a:solidFill>
                <a:latin typeface="경기천년제목V Bold"/>
                <a:ea typeface="경기천년제목V Bold"/>
              </a:rPr>
              <a:t>,</a:t>
            </a:r>
            <a:r>
              <a:rPr lang="ko-KR" altLang="en-US" sz="2000">
                <a:solidFill>
                  <a:srgbClr val="1912ae"/>
                </a:solidFill>
                <a:latin typeface="경기천년제목V Bold"/>
                <a:ea typeface="경기천년제목V Bold"/>
              </a:rPr>
              <a:t> 보안상담</a:t>
            </a:r>
            <a:r>
              <a:rPr lang="en-US" altLang="ko-KR" sz="2000">
                <a:solidFill>
                  <a:srgbClr val="1912ae"/>
                </a:solidFill>
                <a:latin typeface="경기천년제목V Bold"/>
                <a:ea typeface="경기천년제목V Bold"/>
              </a:rPr>
              <a:t>,</a:t>
            </a:r>
            <a:r>
              <a:rPr lang="ko-KR" altLang="en-US" sz="2000">
                <a:solidFill>
                  <a:srgbClr val="1912ae"/>
                </a:solidFill>
                <a:latin typeface="경기천년제목V Bold"/>
                <a:ea typeface="경기천년제목V Bold"/>
              </a:rPr>
              <a:t> 피해신고</a:t>
            </a:r>
            <a:endParaRPr lang="ko-KR" altLang="en-US" sz="2000">
              <a:solidFill>
                <a:srgbClr val="1912ae"/>
              </a:solidFill>
              <a:latin typeface="경기천년제목V Bold"/>
              <a:ea typeface="경기천년제목V Bold"/>
            </a:endParaRPr>
          </a:p>
        </p:txBody>
      </p:sp>
      <p:pic>
        <p:nvPicPr>
          <p:cNvPr id="1029" name="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263352" y="3861048"/>
            <a:ext cx="6480720" cy="4464496"/>
          </a:xfrm>
          <a:prstGeom prst="rect">
            <a:avLst/>
          </a:prstGeom>
        </p:spPr>
      </p:pic>
      <p:sp>
        <p:nvSpPr>
          <p:cNvPr id="1030" name="TextBox 57"/>
          <p:cNvSpPr txBox="1"/>
          <p:nvPr/>
        </p:nvSpPr>
        <p:spPr>
          <a:xfrm>
            <a:off x="2187714" y="6858000"/>
            <a:ext cx="2972182" cy="547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2000">
                <a:solidFill>
                  <a:srgbClr val="00b050"/>
                </a:solidFill>
                <a:latin typeface="휴먼매직체"/>
                <a:ea typeface="휴먼매직체"/>
              </a:rPr>
              <a:t>  </a:t>
            </a:r>
            <a:endParaRPr lang="en-US" altLang="ko-KR" sz="2000">
              <a:latin typeface="휴먼매직체"/>
              <a:ea typeface="휴먼매직체"/>
            </a:endParaRPr>
          </a:p>
        </p:txBody>
      </p:sp>
      <p:sp>
        <p:nvSpPr>
          <p:cNvPr id="1031" name="TextBox 56"/>
          <p:cNvSpPr txBox="1"/>
          <p:nvPr/>
        </p:nvSpPr>
        <p:spPr>
          <a:xfrm>
            <a:off x="2711624" y="332656"/>
            <a:ext cx="4531950" cy="16085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2000">
                <a:solidFill>
                  <a:srgbClr val="1912ae"/>
                </a:solidFill>
                <a:latin typeface="경기천년제목V Bold"/>
                <a:ea typeface="경기천년제목V Bold"/>
              </a:rPr>
              <a:t>회사의 </a:t>
            </a:r>
            <a:r>
              <a:rPr lang="ko-KR" altLang="en-US" sz="2000">
                <a:solidFill>
                  <a:srgbClr val="ff0000"/>
                </a:solidFill>
                <a:latin typeface="경기천년제목V Bold"/>
                <a:ea typeface="경기천년제목V Bold"/>
              </a:rPr>
              <a:t>영업비밀 자료</a:t>
            </a:r>
            <a:r>
              <a:rPr lang="ko-KR" altLang="en-US" sz="2000">
                <a:solidFill>
                  <a:srgbClr val="1912ae"/>
                </a:solidFill>
                <a:latin typeface="경기천년제목V Bold"/>
                <a:ea typeface="경기천년제목V Bold"/>
              </a:rPr>
              <a:t>가 유출</a:t>
            </a:r>
            <a:endParaRPr lang="ko-KR" altLang="en-US" sz="2000">
              <a:solidFill>
                <a:srgbClr val="1912ae"/>
              </a:solidFill>
              <a:latin typeface="경기천년제목V Bold"/>
              <a:ea typeface="경기천년제목V Bold"/>
            </a:endParaRPr>
          </a:p>
          <a:p>
            <a:pPr lvl="0">
              <a:defRPr/>
            </a:pPr>
            <a:r>
              <a:rPr lang="ko-KR" altLang="en-US" sz="2000">
                <a:solidFill>
                  <a:srgbClr val="1912ae"/>
                </a:solidFill>
                <a:latin typeface="경기천년제목V Bold"/>
                <a:ea typeface="경기천년제목V Bold"/>
              </a:rPr>
              <a:t>되었다고 의심되면 어떻게 </a:t>
            </a:r>
            <a:endParaRPr lang="ko-KR" altLang="en-US" sz="2000">
              <a:solidFill>
                <a:srgbClr val="1912ae"/>
              </a:solidFill>
              <a:latin typeface="경기천년제목V Bold"/>
              <a:ea typeface="경기천년제목V Bold"/>
            </a:endParaRPr>
          </a:p>
          <a:p>
            <a:pPr lvl="0">
              <a:defRPr/>
            </a:pPr>
            <a:r>
              <a:rPr lang="ko-KR" altLang="en-US" sz="2000">
                <a:solidFill>
                  <a:srgbClr val="1912ae"/>
                </a:solidFill>
                <a:latin typeface="경기천년제목V Bold"/>
                <a:ea typeface="경기천년제목V Bold"/>
              </a:rPr>
              <a:t>해야 하나요</a:t>
            </a:r>
            <a:r>
              <a:rPr lang="en-US" altLang="ko-KR" sz="2000">
                <a:solidFill>
                  <a:srgbClr val="1912ae"/>
                </a:solidFill>
                <a:latin typeface="경기천년제목V Bold"/>
                <a:ea typeface="경기천년제목V Bold"/>
              </a:rPr>
              <a:t>?</a:t>
            </a:r>
            <a:endParaRPr lang="en-US" altLang="ko-KR" sz="2000">
              <a:solidFill>
                <a:srgbClr val="1912ae"/>
              </a:solidFill>
              <a:latin typeface="경기천년제목V Bold"/>
              <a:ea typeface="경기천년제목V Bold"/>
            </a:endParaRPr>
          </a:p>
          <a:p>
            <a:pPr lvl="0">
              <a:defRPr/>
            </a:pPr>
            <a:endParaRPr lang="ko-KR" altLang="en-US" sz="2000">
              <a:solidFill>
                <a:srgbClr val="1912ae"/>
              </a:solidFill>
              <a:latin typeface="경기천년제목V Bold"/>
              <a:ea typeface="경기천년제목V Bold"/>
            </a:endParaRPr>
          </a:p>
          <a:p>
            <a:pPr lvl="0">
              <a:defRPr/>
            </a:pPr>
            <a:endParaRPr lang="ko-KR" altLang="en-US" sz="2000">
              <a:solidFill>
                <a:srgbClr val="1912ae"/>
              </a:solidFill>
              <a:latin typeface="경기천년제목V Bold"/>
              <a:ea typeface="경기천년제목V Bold"/>
            </a:endParaRPr>
          </a:p>
        </p:txBody>
      </p:sp>
      <p:sp>
        <p:nvSpPr>
          <p:cNvPr id="1033" name=""/>
          <p:cNvSpPr/>
          <p:nvPr/>
        </p:nvSpPr>
        <p:spPr>
          <a:xfrm>
            <a:off x="407367" y="4077072"/>
            <a:ext cx="1656185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  <p:sp>
        <p:nvSpPr>
          <p:cNvPr id="1035" name=""/>
          <p:cNvSpPr/>
          <p:nvPr/>
        </p:nvSpPr>
        <p:spPr>
          <a:xfrm>
            <a:off x="2711624" y="4005064"/>
            <a:ext cx="1512168" cy="93610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36" name=""/>
          <p:cNvSpPr txBox="1"/>
          <p:nvPr/>
        </p:nvSpPr>
        <p:spPr>
          <a:xfrm>
            <a:off x="2711624" y="4293096"/>
            <a:ext cx="1656184" cy="362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b="1"/>
              <a:t>비밀관리 안내</a:t>
            </a:r>
            <a:endParaRPr lang="ko-KR" altLang="en-US" b="1"/>
          </a:p>
        </p:txBody>
      </p:sp>
      <p:sp>
        <p:nvSpPr>
          <p:cNvPr id="1037" name=""/>
          <p:cNvSpPr/>
          <p:nvPr/>
        </p:nvSpPr>
        <p:spPr>
          <a:xfrm>
            <a:off x="4871864" y="4005064"/>
            <a:ext cx="1584176" cy="936104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038" name=""/>
          <p:cNvSpPr txBox="1"/>
          <p:nvPr/>
        </p:nvSpPr>
        <p:spPr>
          <a:xfrm>
            <a:off x="4943872" y="4293096"/>
            <a:ext cx="1656183" cy="362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b="1"/>
              <a:t>보안업무 상담</a:t>
            </a:r>
            <a:endParaRPr lang="ko-KR" altLang="en-US" b="1"/>
          </a:p>
        </p:txBody>
      </p:sp>
      <p:sp>
        <p:nvSpPr>
          <p:cNvPr id="1039" name=""/>
          <p:cNvSpPr txBox="1"/>
          <p:nvPr/>
        </p:nvSpPr>
        <p:spPr>
          <a:xfrm>
            <a:off x="407368" y="4293096"/>
            <a:ext cx="1728192" cy="362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ko-KR" altLang="en-US" b="1"/>
              <a:t>피해신고 · 수사</a:t>
            </a:r>
            <a:endParaRPr lang="ko-KR" altLang="en-US" b="1"/>
          </a:p>
        </p:txBody>
      </p:sp>
      <p:sp>
        <p:nvSpPr>
          <p:cNvPr id="1040" name="TextBox 56"/>
          <p:cNvSpPr txBox="1"/>
          <p:nvPr/>
        </p:nvSpPr>
        <p:spPr>
          <a:xfrm>
            <a:off x="911424" y="7605464"/>
            <a:ext cx="5400600" cy="8794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2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2000">
                <a:solidFill>
                  <a:schemeClr val="tx1"/>
                </a:solidFill>
                <a:latin typeface="경기천년제목V Bold"/>
                <a:ea typeface="경기천년제목V Bold"/>
              </a:rPr>
              <a:t>경기남부경찰청 외사과 산업기술유출수사대</a:t>
            </a:r>
            <a:endParaRPr lang="ko-KR" altLang="en-US" sz="2000">
              <a:solidFill>
                <a:schemeClr val="tx1"/>
              </a:solidFill>
              <a:latin typeface="경기천년제목V Bold"/>
              <a:ea typeface="경기천년제목V Bold"/>
            </a:endParaRPr>
          </a:p>
          <a:p>
            <a:pPr lvl="0">
              <a:lnSpc>
                <a:spcPct val="60000"/>
              </a:lnSpc>
              <a:defRPr/>
            </a:pPr>
            <a:endParaRPr lang="ko-KR" altLang="en-US" sz="2000">
              <a:solidFill>
                <a:schemeClr val="tx1"/>
              </a:solidFill>
              <a:latin typeface="경기천년제목V Bold"/>
              <a:ea typeface="경기천년제목V Bold"/>
            </a:endParaRPr>
          </a:p>
          <a:p>
            <a:pPr lvl="0">
              <a:defRPr/>
            </a:pPr>
            <a:r>
              <a:rPr lang="en-US" altLang="ko-KR" sz="2000">
                <a:solidFill>
                  <a:srgbClr val="ff0000"/>
                </a:solidFill>
                <a:latin typeface="경기천년제목V Bold"/>
                <a:ea typeface="경기천년제목V Bold"/>
              </a:rPr>
              <a:t>031-888-3896</a:t>
            </a:r>
            <a:r>
              <a:rPr lang="ko-KR" altLang="en-US" sz="2000">
                <a:solidFill>
                  <a:srgbClr val="1912ae"/>
                </a:solidFill>
                <a:latin typeface="경기천년제목V Bold"/>
                <a:ea typeface="경기천년제목V Bold"/>
              </a:rPr>
              <a:t> </a:t>
            </a:r>
            <a:r>
              <a:rPr lang="ko-KR" altLang="en-US" sz="2000" b="1">
                <a:solidFill>
                  <a:schemeClr val="tx1"/>
                </a:solidFill>
                <a:latin typeface="경기천년제목V Bold"/>
                <a:ea typeface="경기천년제목V Bold"/>
              </a:rPr>
              <a:t>연락주시면 해결해 드립니다</a:t>
            </a:r>
            <a:r>
              <a:rPr lang="en-US" altLang="ko-KR" sz="2000" b="1">
                <a:solidFill>
                  <a:schemeClr val="tx1"/>
                </a:solidFill>
                <a:latin typeface="경기천년제목V Bold"/>
                <a:ea typeface="경기천년제목V Bold"/>
              </a:rPr>
              <a:t>.</a:t>
            </a:r>
            <a:endParaRPr lang="ko-KR" altLang="en-US" sz="2000" b="1">
              <a:solidFill>
                <a:schemeClr val="tx1"/>
              </a:solidFill>
              <a:latin typeface="경기천년제목V Bold"/>
              <a:ea typeface="경기천년제목V Bold"/>
            </a:endParaRPr>
          </a:p>
        </p:txBody>
      </p:sp>
      <p:sp>
        <p:nvSpPr>
          <p:cNvPr id="1044" name=""/>
          <p:cNvSpPr/>
          <p:nvPr/>
        </p:nvSpPr>
        <p:spPr>
          <a:xfrm>
            <a:off x="3215680" y="6597352"/>
            <a:ext cx="720080" cy="76470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l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한컴오피스">
  <a:themeElements>
    <a:clrScheme name="한컴오피스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한컴오피스">
      <a:majorFont>
        <a:latin typeface="함초롬돋움"/>
        <a:ea typeface=""/>
        <a:cs typeface="Times New Roman"/>
        <a:font script="Jpan" typeface="MS PGothic"/>
        <a:font script="Hang" typeface="함초롬돋움"/>
        <a:font script="Hans" typeface="SimSun"/>
        <a:font script="Hant" typeface="PMingLiU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함초롬돋움"/>
        <a:ea typeface=""/>
        <a:cs typeface="Times New Roman"/>
        <a:font script="Jpan" typeface="MS PGothic"/>
        <a:font script="Hang" typeface="함초롬돋움"/>
        <a:font script="Hans" typeface="SimSun"/>
        <a:font script="Hant" typeface="PMingLiU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한컴오피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PMingLiU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MS PGothic"/>
        <a:font script="Hang" typeface="맑은 고딕"/>
        <a:font script="Hans" typeface="SimSun"/>
        <a:font script="Hant" typeface="PMingLiU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HJSVC</ep:Company>
  <ep:Words>153</ep:Words>
  <ep:PresentationFormat>화면 슬라이드 쇼(4:3)</ep:PresentationFormat>
  <ep:Paragraphs>50</ep:Paragraphs>
  <ep:Slides>1</ep:Slides>
  <ep:Notes>4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ep:HeadingPairs>
  <ep:TitlesOfParts>
    <vt:vector size="2" baseType="lpstr">
      <vt:lpstr>한컴오피스</vt:lpstr>
      <vt:lpstr>슬라이드 1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2013-03-06T06:54:49.000</dcterms:created>
  <dc:creator>User</dc:creator>
  <cp:lastModifiedBy>Administrator</cp:lastModifiedBy>
  <dcterms:modified xsi:type="dcterms:W3CDTF">2018-03-22T08:16:19.152</dcterms:modified>
  <cp:revision>81</cp:revision>
  <dc:title>산업기술유출 전담 수사대</dc:title>
  <cp:version>0906.0100.01</cp:version>
</cp:coreProperties>
</file>